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73" r:id="rId3"/>
    <p:sldId id="374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91" r:id="rId13"/>
    <p:sldId id="389" r:id="rId14"/>
    <p:sldId id="390" r:id="rId15"/>
    <p:sldId id="306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E01"/>
    <a:srgbClr val="422C16"/>
    <a:srgbClr val="0C788E"/>
    <a:srgbClr val="025198"/>
    <a:srgbClr val="000099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22" autoAdjust="0"/>
    <p:restoredTop sz="94652" autoAdjust="0"/>
  </p:normalViewPr>
  <p:slideViewPr>
    <p:cSldViewPr>
      <p:cViewPr varScale="1">
        <p:scale>
          <a:sx n="154" d="100"/>
          <a:sy n="154" d="100"/>
        </p:scale>
        <p:origin x="-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B1DC5-3CA9-6343-8BA7-AB4E0AD1A163}" type="doc">
      <dgm:prSet loTypeId="urn:microsoft.com/office/officeart/2005/8/layout/orgChart1" loCatId="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fr-FR"/>
        </a:p>
      </dgm:t>
    </dgm:pt>
    <dgm:pt modelId="{69D23AD5-897A-0144-A8F0-B7CA26D867AE}">
      <dgm:prSet phldrT="[Text]"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Leader</a:t>
          </a:r>
        </a:p>
        <a:p>
          <a:r>
            <a:rPr lang="fr-FR" dirty="0" smtClean="0">
              <a:solidFill>
                <a:schemeClr val="bg1"/>
              </a:solidFill>
            </a:rPr>
            <a:t>Comité de Pilotage</a:t>
          </a:r>
          <a:endParaRPr lang="fr-FR" dirty="0">
            <a:solidFill>
              <a:schemeClr val="bg1"/>
            </a:solidFill>
          </a:endParaRPr>
        </a:p>
      </dgm:t>
    </dgm:pt>
    <dgm:pt modelId="{873EA565-3B01-BC47-9DBF-6C1DC990BC8A}" type="parTrans" cxnId="{1BF3FC33-F2CF-3C4D-8237-F1301C8DC81C}">
      <dgm:prSet/>
      <dgm:spPr/>
      <dgm:t>
        <a:bodyPr/>
        <a:lstStyle/>
        <a:p>
          <a:endParaRPr lang="fr-FR"/>
        </a:p>
      </dgm:t>
    </dgm:pt>
    <dgm:pt modelId="{395EF549-95E4-3E46-938F-EF60FA8FFFE1}" type="sibTrans" cxnId="{1BF3FC33-F2CF-3C4D-8237-F1301C8DC81C}">
      <dgm:prSet/>
      <dgm:spPr/>
      <dgm:t>
        <a:bodyPr/>
        <a:lstStyle/>
        <a:p>
          <a:endParaRPr lang="fr-FR"/>
        </a:p>
      </dgm:t>
    </dgm:pt>
    <dgm:pt modelId="{5574183B-A670-BC43-B3D7-E1E1B117566C}" type="asst">
      <dgm:prSet phldrT="[Text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Sponsor</a:t>
          </a:r>
          <a:endParaRPr lang="fr-FR" dirty="0">
            <a:solidFill>
              <a:srgbClr val="000000"/>
            </a:solidFill>
          </a:endParaRPr>
        </a:p>
      </dgm:t>
    </dgm:pt>
    <dgm:pt modelId="{1C490B42-C802-DE47-8051-C168914100FC}" type="parTrans" cxnId="{189C60F3-03EE-AF4E-8AB6-89889F134C2A}">
      <dgm:prSet/>
      <dgm:spPr/>
      <dgm:t>
        <a:bodyPr/>
        <a:lstStyle/>
        <a:p>
          <a:endParaRPr lang="fr-FR"/>
        </a:p>
      </dgm:t>
    </dgm:pt>
    <dgm:pt modelId="{98269437-B568-B242-AFDA-9B306276851E}" type="sibTrans" cxnId="{189C60F3-03EE-AF4E-8AB6-89889F134C2A}">
      <dgm:prSet/>
      <dgm:spPr/>
      <dgm:t>
        <a:bodyPr/>
        <a:lstStyle/>
        <a:p>
          <a:endParaRPr lang="fr-FR"/>
        </a:p>
      </dgm:t>
    </dgm:pt>
    <dgm:pt modelId="{81F59474-CB5A-224A-94A9-B1EDCCEB9D62}">
      <dgm:prSet phldrT="[Text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Groupe de Travail</a:t>
          </a:r>
        </a:p>
        <a:p>
          <a:r>
            <a:rPr lang="fr-FR" dirty="0" smtClean="0">
              <a:solidFill>
                <a:srgbClr val="000000"/>
              </a:solidFill>
            </a:rPr>
            <a:t>Sous-projet 1</a:t>
          </a:r>
          <a:endParaRPr lang="fr-FR" dirty="0">
            <a:solidFill>
              <a:srgbClr val="000000"/>
            </a:solidFill>
          </a:endParaRPr>
        </a:p>
      </dgm:t>
    </dgm:pt>
    <dgm:pt modelId="{EE6B6226-5900-AE41-8D02-F7B886749369}" type="parTrans" cxnId="{56AEA494-AF98-B644-A6C3-F3C5AB89CBA7}">
      <dgm:prSet/>
      <dgm:spPr/>
      <dgm:t>
        <a:bodyPr/>
        <a:lstStyle/>
        <a:p>
          <a:endParaRPr lang="fr-FR"/>
        </a:p>
      </dgm:t>
    </dgm:pt>
    <dgm:pt modelId="{DB1019C4-8C75-AD4C-8351-9E1D24F52BB1}" type="sibTrans" cxnId="{56AEA494-AF98-B644-A6C3-F3C5AB89CBA7}">
      <dgm:prSet/>
      <dgm:spPr/>
      <dgm:t>
        <a:bodyPr/>
        <a:lstStyle/>
        <a:p>
          <a:endParaRPr lang="fr-FR"/>
        </a:p>
      </dgm:t>
    </dgm:pt>
    <dgm:pt modelId="{344CD7A9-1FBD-004A-86B1-C0401CC0BEAF}">
      <dgm:prSet phldrT="[Text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Groupe de Travail</a:t>
          </a:r>
        </a:p>
        <a:p>
          <a:r>
            <a:rPr lang="fr-FR" dirty="0" smtClean="0">
              <a:solidFill>
                <a:srgbClr val="000000"/>
              </a:solidFill>
            </a:rPr>
            <a:t>Sous-projet 2</a:t>
          </a:r>
          <a:endParaRPr lang="fr-FR" dirty="0">
            <a:solidFill>
              <a:srgbClr val="000000"/>
            </a:solidFill>
          </a:endParaRPr>
        </a:p>
      </dgm:t>
    </dgm:pt>
    <dgm:pt modelId="{57CFA286-B1A9-3A45-910F-2124D5AE9E5C}" type="parTrans" cxnId="{4DB7214B-6055-EC48-A60D-AE9A939A4CB2}">
      <dgm:prSet/>
      <dgm:spPr/>
      <dgm:t>
        <a:bodyPr/>
        <a:lstStyle/>
        <a:p>
          <a:endParaRPr lang="fr-FR"/>
        </a:p>
      </dgm:t>
    </dgm:pt>
    <dgm:pt modelId="{F07E52FF-6975-054C-9610-6920FDE828DE}" type="sibTrans" cxnId="{4DB7214B-6055-EC48-A60D-AE9A939A4CB2}">
      <dgm:prSet/>
      <dgm:spPr/>
      <dgm:t>
        <a:bodyPr/>
        <a:lstStyle/>
        <a:p>
          <a:endParaRPr lang="fr-FR"/>
        </a:p>
      </dgm:t>
    </dgm:pt>
    <dgm:pt modelId="{18733054-C4DB-0647-BC03-E9F39C71B6AC}">
      <dgm:prSet phldrT="[Text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Groupe de Travail</a:t>
          </a:r>
        </a:p>
        <a:p>
          <a:r>
            <a:rPr lang="fr-FR" dirty="0" smtClean="0">
              <a:solidFill>
                <a:srgbClr val="000000"/>
              </a:solidFill>
            </a:rPr>
            <a:t>Sous-projet 3</a:t>
          </a:r>
          <a:endParaRPr lang="fr-FR" dirty="0">
            <a:solidFill>
              <a:srgbClr val="000000"/>
            </a:solidFill>
          </a:endParaRPr>
        </a:p>
      </dgm:t>
    </dgm:pt>
    <dgm:pt modelId="{BD52CD8B-FDD4-A54A-B023-494EFDE9494B}" type="parTrans" cxnId="{ED7F6FD2-8CF7-744C-8A7F-3FCB54D5B9F6}">
      <dgm:prSet/>
      <dgm:spPr/>
      <dgm:t>
        <a:bodyPr/>
        <a:lstStyle/>
        <a:p>
          <a:endParaRPr lang="fr-FR"/>
        </a:p>
      </dgm:t>
    </dgm:pt>
    <dgm:pt modelId="{49A6E8D8-FB63-9047-B0E4-E02E6E5ACD78}" type="sibTrans" cxnId="{ED7F6FD2-8CF7-744C-8A7F-3FCB54D5B9F6}">
      <dgm:prSet/>
      <dgm:spPr/>
      <dgm:t>
        <a:bodyPr/>
        <a:lstStyle/>
        <a:p>
          <a:endParaRPr lang="fr-FR"/>
        </a:p>
      </dgm:t>
    </dgm:pt>
    <dgm:pt modelId="{6B63C4E7-C6D1-4345-818E-3CC107E7A16E}" type="pres">
      <dgm:prSet presAssocID="{846B1DC5-3CA9-6343-8BA7-AB4E0AD1A1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7ECC2F5-6BC6-C741-A834-7DA782410E40}" type="pres">
      <dgm:prSet presAssocID="{69D23AD5-897A-0144-A8F0-B7CA26D867AE}" presName="hierRoot1" presStyleCnt="0">
        <dgm:presLayoutVars>
          <dgm:hierBranch val="init"/>
        </dgm:presLayoutVars>
      </dgm:prSet>
      <dgm:spPr/>
    </dgm:pt>
    <dgm:pt modelId="{DB736174-61C2-4B4F-B5A0-F209F49E86F0}" type="pres">
      <dgm:prSet presAssocID="{69D23AD5-897A-0144-A8F0-B7CA26D867AE}" presName="rootComposite1" presStyleCnt="0"/>
      <dgm:spPr/>
    </dgm:pt>
    <dgm:pt modelId="{50857110-94EE-7448-8E7E-8953C276F951}" type="pres">
      <dgm:prSet presAssocID="{69D23AD5-897A-0144-A8F0-B7CA26D867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DFADE5-382A-4649-B274-A956D0DD4F94}" type="pres">
      <dgm:prSet presAssocID="{69D23AD5-897A-0144-A8F0-B7CA26D867A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B9687FC-FE1F-5E48-8213-25B1B261A808}" type="pres">
      <dgm:prSet presAssocID="{69D23AD5-897A-0144-A8F0-B7CA26D867AE}" presName="hierChild2" presStyleCnt="0"/>
      <dgm:spPr/>
    </dgm:pt>
    <dgm:pt modelId="{34422388-5A32-A34F-8B0B-90BA85F7CCC4}" type="pres">
      <dgm:prSet presAssocID="{EE6B6226-5900-AE41-8D02-F7B886749369}" presName="Name37" presStyleLbl="parChTrans1D2" presStyleIdx="0" presStyleCnt="4"/>
      <dgm:spPr/>
      <dgm:t>
        <a:bodyPr/>
        <a:lstStyle/>
        <a:p>
          <a:endParaRPr lang="fr-FR"/>
        </a:p>
      </dgm:t>
    </dgm:pt>
    <dgm:pt modelId="{7D5EAD9C-929C-C342-A303-D2C12AE51924}" type="pres">
      <dgm:prSet presAssocID="{81F59474-CB5A-224A-94A9-B1EDCCEB9D62}" presName="hierRoot2" presStyleCnt="0">
        <dgm:presLayoutVars>
          <dgm:hierBranch val="init"/>
        </dgm:presLayoutVars>
      </dgm:prSet>
      <dgm:spPr/>
    </dgm:pt>
    <dgm:pt modelId="{7673C63D-41C1-074A-B1C2-186380E64B4B}" type="pres">
      <dgm:prSet presAssocID="{81F59474-CB5A-224A-94A9-B1EDCCEB9D62}" presName="rootComposite" presStyleCnt="0"/>
      <dgm:spPr/>
    </dgm:pt>
    <dgm:pt modelId="{628C1BC8-18C1-3340-918F-DFDE9AC25EFA}" type="pres">
      <dgm:prSet presAssocID="{81F59474-CB5A-224A-94A9-B1EDCCEB9D6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F4AF9C-57E8-664D-8592-84245ED5C0A2}" type="pres">
      <dgm:prSet presAssocID="{81F59474-CB5A-224A-94A9-B1EDCCEB9D62}" presName="rootConnector" presStyleLbl="node2" presStyleIdx="0" presStyleCnt="3"/>
      <dgm:spPr/>
      <dgm:t>
        <a:bodyPr/>
        <a:lstStyle/>
        <a:p>
          <a:endParaRPr lang="fr-FR"/>
        </a:p>
      </dgm:t>
    </dgm:pt>
    <dgm:pt modelId="{D7E6F9AD-ED25-CA46-9DEC-122BF7F6B059}" type="pres">
      <dgm:prSet presAssocID="{81F59474-CB5A-224A-94A9-B1EDCCEB9D62}" presName="hierChild4" presStyleCnt="0"/>
      <dgm:spPr/>
    </dgm:pt>
    <dgm:pt modelId="{AAE612D4-7DA6-884F-9230-B309F673ACD9}" type="pres">
      <dgm:prSet presAssocID="{81F59474-CB5A-224A-94A9-B1EDCCEB9D62}" presName="hierChild5" presStyleCnt="0"/>
      <dgm:spPr/>
    </dgm:pt>
    <dgm:pt modelId="{D2700E67-0845-4444-8E5E-C001C5C68862}" type="pres">
      <dgm:prSet presAssocID="{57CFA286-B1A9-3A45-910F-2124D5AE9E5C}" presName="Name37" presStyleLbl="parChTrans1D2" presStyleIdx="1" presStyleCnt="4"/>
      <dgm:spPr/>
      <dgm:t>
        <a:bodyPr/>
        <a:lstStyle/>
        <a:p>
          <a:endParaRPr lang="fr-FR"/>
        </a:p>
      </dgm:t>
    </dgm:pt>
    <dgm:pt modelId="{839E90BF-0160-5A47-8788-8F90479CA0FB}" type="pres">
      <dgm:prSet presAssocID="{344CD7A9-1FBD-004A-86B1-C0401CC0BEAF}" presName="hierRoot2" presStyleCnt="0">
        <dgm:presLayoutVars>
          <dgm:hierBranch val="init"/>
        </dgm:presLayoutVars>
      </dgm:prSet>
      <dgm:spPr/>
    </dgm:pt>
    <dgm:pt modelId="{784ACA78-94A5-2840-9C24-EE5BD55A57D5}" type="pres">
      <dgm:prSet presAssocID="{344CD7A9-1FBD-004A-86B1-C0401CC0BEAF}" presName="rootComposite" presStyleCnt="0"/>
      <dgm:spPr/>
    </dgm:pt>
    <dgm:pt modelId="{65376CA7-7D07-6243-BBA1-3B38AD8A003E}" type="pres">
      <dgm:prSet presAssocID="{344CD7A9-1FBD-004A-86B1-C0401CC0BEA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6D54B6-E5C3-EC41-A956-1DF57D61A71E}" type="pres">
      <dgm:prSet presAssocID="{344CD7A9-1FBD-004A-86B1-C0401CC0BEAF}" presName="rootConnector" presStyleLbl="node2" presStyleIdx="1" presStyleCnt="3"/>
      <dgm:spPr/>
      <dgm:t>
        <a:bodyPr/>
        <a:lstStyle/>
        <a:p>
          <a:endParaRPr lang="fr-FR"/>
        </a:p>
      </dgm:t>
    </dgm:pt>
    <dgm:pt modelId="{A998B6DC-D9FE-9D42-9F80-109A1E825652}" type="pres">
      <dgm:prSet presAssocID="{344CD7A9-1FBD-004A-86B1-C0401CC0BEAF}" presName="hierChild4" presStyleCnt="0"/>
      <dgm:spPr/>
    </dgm:pt>
    <dgm:pt modelId="{7DAF3BEC-3C73-A445-9F15-3AA90EA80568}" type="pres">
      <dgm:prSet presAssocID="{344CD7A9-1FBD-004A-86B1-C0401CC0BEAF}" presName="hierChild5" presStyleCnt="0"/>
      <dgm:spPr/>
    </dgm:pt>
    <dgm:pt modelId="{870D727A-80AA-0D4F-8BE0-AA36D775E6B4}" type="pres">
      <dgm:prSet presAssocID="{BD52CD8B-FDD4-A54A-B023-494EFDE9494B}" presName="Name37" presStyleLbl="parChTrans1D2" presStyleIdx="2" presStyleCnt="4"/>
      <dgm:spPr/>
      <dgm:t>
        <a:bodyPr/>
        <a:lstStyle/>
        <a:p>
          <a:endParaRPr lang="fr-FR"/>
        </a:p>
      </dgm:t>
    </dgm:pt>
    <dgm:pt modelId="{F0B41104-F3BA-C449-99E5-F53E49416EAE}" type="pres">
      <dgm:prSet presAssocID="{18733054-C4DB-0647-BC03-E9F39C71B6AC}" presName="hierRoot2" presStyleCnt="0">
        <dgm:presLayoutVars>
          <dgm:hierBranch val="init"/>
        </dgm:presLayoutVars>
      </dgm:prSet>
      <dgm:spPr/>
    </dgm:pt>
    <dgm:pt modelId="{85031DA5-5180-C24B-842E-EED1ED8DB7F5}" type="pres">
      <dgm:prSet presAssocID="{18733054-C4DB-0647-BC03-E9F39C71B6AC}" presName="rootComposite" presStyleCnt="0"/>
      <dgm:spPr/>
    </dgm:pt>
    <dgm:pt modelId="{456E2E74-1472-114B-A4FE-53298ED51982}" type="pres">
      <dgm:prSet presAssocID="{18733054-C4DB-0647-BC03-E9F39C71B6A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9D4C38E-2244-084B-8E1E-5ADCD462E11B}" type="pres">
      <dgm:prSet presAssocID="{18733054-C4DB-0647-BC03-E9F39C71B6AC}" presName="rootConnector" presStyleLbl="node2" presStyleIdx="2" presStyleCnt="3"/>
      <dgm:spPr/>
      <dgm:t>
        <a:bodyPr/>
        <a:lstStyle/>
        <a:p>
          <a:endParaRPr lang="fr-FR"/>
        </a:p>
      </dgm:t>
    </dgm:pt>
    <dgm:pt modelId="{6F6ABDD6-8AE9-B547-8FFA-4A40B013A3FD}" type="pres">
      <dgm:prSet presAssocID="{18733054-C4DB-0647-BC03-E9F39C71B6AC}" presName="hierChild4" presStyleCnt="0"/>
      <dgm:spPr/>
    </dgm:pt>
    <dgm:pt modelId="{706551F6-D960-7C4F-9B50-A75CD551E523}" type="pres">
      <dgm:prSet presAssocID="{18733054-C4DB-0647-BC03-E9F39C71B6AC}" presName="hierChild5" presStyleCnt="0"/>
      <dgm:spPr/>
    </dgm:pt>
    <dgm:pt modelId="{0502255D-62D7-4541-9DFD-B4A74358C5B3}" type="pres">
      <dgm:prSet presAssocID="{69D23AD5-897A-0144-A8F0-B7CA26D867AE}" presName="hierChild3" presStyleCnt="0"/>
      <dgm:spPr/>
    </dgm:pt>
    <dgm:pt modelId="{23F4CA3B-8AD1-4440-B60D-34D074DFF0E9}" type="pres">
      <dgm:prSet presAssocID="{1C490B42-C802-DE47-8051-C168914100FC}" presName="Name111" presStyleLbl="parChTrans1D2" presStyleIdx="3" presStyleCnt="4"/>
      <dgm:spPr/>
      <dgm:t>
        <a:bodyPr/>
        <a:lstStyle/>
        <a:p>
          <a:endParaRPr lang="fr-FR"/>
        </a:p>
      </dgm:t>
    </dgm:pt>
    <dgm:pt modelId="{EFE6ADF8-CC74-534C-8046-4F1A89523703}" type="pres">
      <dgm:prSet presAssocID="{5574183B-A670-BC43-B3D7-E1E1B117566C}" presName="hierRoot3" presStyleCnt="0">
        <dgm:presLayoutVars>
          <dgm:hierBranch val="init"/>
        </dgm:presLayoutVars>
      </dgm:prSet>
      <dgm:spPr/>
    </dgm:pt>
    <dgm:pt modelId="{DFBB28E8-2EED-8044-9E3E-340B4D8C5828}" type="pres">
      <dgm:prSet presAssocID="{5574183B-A670-BC43-B3D7-E1E1B117566C}" presName="rootComposite3" presStyleCnt="0"/>
      <dgm:spPr/>
    </dgm:pt>
    <dgm:pt modelId="{1366AEE9-147D-0D4E-AF58-F659CDC8FC80}" type="pres">
      <dgm:prSet presAssocID="{5574183B-A670-BC43-B3D7-E1E1B117566C}" presName="rootText3" presStyleLbl="asst1" presStyleIdx="0" presStyleCnt="1" custLinFactNeighborX="-2630" custLinFactNeighborY="151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A50A131-6F02-364F-9CB6-6C56AA69A981}" type="pres">
      <dgm:prSet presAssocID="{5574183B-A670-BC43-B3D7-E1E1B117566C}" presName="rootConnector3" presStyleLbl="asst1" presStyleIdx="0" presStyleCnt="1"/>
      <dgm:spPr/>
      <dgm:t>
        <a:bodyPr/>
        <a:lstStyle/>
        <a:p>
          <a:endParaRPr lang="fr-FR"/>
        </a:p>
      </dgm:t>
    </dgm:pt>
    <dgm:pt modelId="{68A2204F-81EA-234F-90F9-F4B954A700E4}" type="pres">
      <dgm:prSet presAssocID="{5574183B-A670-BC43-B3D7-E1E1B117566C}" presName="hierChild6" presStyleCnt="0"/>
      <dgm:spPr/>
    </dgm:pt>
    <dgm:pt modelId="{16059674-3877-C743-8B45-2A138AFA6926}" type="pres">
      <dgm:prSet presAssocID="{5574183B-A670-BC43-B3D7-E1E1B117566C}" presName="hierChild7" presStyleCnt="0"/>
      <dgm:spPr/>
    </dgm:pt>
  </dgm:ptLst>
  <dgm:cxnLst>
    <dgm:cxn modelId="{1D0BC9DD-7233-244F-AA0B-C84EBCFB40A7}" type="presOf" srcId="{81F59474-CB5A-224A-94A9-B1EDCCEB9D62}" destId="{628C1BC8-18C1-3340-918F-DFDE9AC25EFA}" srcOrd="0" destOrd="0" presId="urn:microsoft.com/office/officeart/2005/8/layout/orgChart1"/>
    <dgm:cxn modelId="{BAF6AB95-1010-FE45-AE25-0A9C4421481C}" type="presOf" srcId="{5574183B-A670-BC43-B3D7-E1E1B117566C}" destId="{1366AEE9-147D-0D4E-AF58-F659CDC8FC80}" srcOrd="0" destOrd="0" presId="urn:microsoft.com/office/officeart/2005/8/layout/orgChart1"/>
    <dgm:cxn modelId="{56AEA494-AF98-B644-A6C3-F3C5AB89CBA7}" srcId="{69D23AD5-897A-0144-A8F0-B7CA26D867AE}" destId="{81F59474-CB5A-224A-94A9-B1EDCCEB9D62}" srcOrd="1" destOrd="0" parTransId="{EE6B6226-5900-AE41-8D02-F7B886749369}" sibTransId="{DB1019C4-8C75-AD4C-8351-9E1D24F52BB1}"/>
    <dgm:cxn modelId="{7DE17147-6638-854D-848F-E2D967D689F9}" type="presOf" srcId="{69D23AD5-897A-0144-A8F0-B7CA26D867AE}" destId="{50857110-94EE-7448-8E7E-8953C276F951}" srcOrd="0" destOrd="0" presId="urn:microsoft.com/office/officeart/2005/8/layout/orgChart1"/>
    <dgm:cxn modelId="{6413278A-1B20-5045-B920-5C3F43B859E8}" type="presOf" srcId="{1C490B42-C802-DE47-8051-C168914100FC}" destId="{23F4CA3B-8AD1-4440-B60D-34D074DFF0E9}" srcOrd="0" destOrd="0" presId="urn:microsoft.com/office/officeart/2005/8/layout/orgChart1"/>
    <dgm:cxn modelId="{6DF27809-750B-6D4C-9615-4B8AA512F698}" type="presOf" srcId="{BD52CD8B-FDD4-A54A-B023-494EFDE9494B}" destId="{870D727A-80AA-0D4F-8BE0-AA36D775E6B4}" srcOrd="0" destOrd="0" presId="urn:microsoft.com/office/officeart/2005/8/layout/orgChart1"/>
    <dgm:cxn modelId="{4A01052B-DE1B-3F40-8A8C-C1589F08476C}" type="presOf" srcId="{344CD7A9-1FBD-004A-86B1-C0401CC0BEAF}" destId="{2C6D54B6-E5C3-EC41-A956-1DF57D61A71E}" srcOrd="1" destOrd="0" presId="urn:microsoft.com/office/officeart/2005/8/layout/orgChart1"/>
    <dgm:cxn modelId="{ED7F6FD2-8CF7-744C-8A7F-3FCB54D5B9F6}" srcId="{69D23AD5-897A-0144-A8F0-B7CA26D867AE}" destId="{18733054-C4DB-0647-BC03-E9F39C71B6AC}" srcOrd="3" destOrd="0" parTransId="{BD52CD8B-FDD4-A54A-B023-494EFDE9494B}" sibTransId="{49A6E8D8-FB63-9047-B0E4-E02E6E5ACD78}"/>
    <dgm:cxn modelId="{D2A90E9F-F42E-9248-9356-29D59D504863}" type="presOf" srcId="{81F59474-CB5A-224A-94A9-B1EDCCEB9D62}" destId="{9BF4AF9C-57E8-664D-8592-84245ED5C0A2}" srcOrd="1" destOrd="0" presId="urn:microsoft.com/office/officeart/2005/8/layout/orgChart1"/>
    <dgm:cxn modelId="{51E6259E-172A-4445-9AA9-8DE32EAE7908}" type="presOf" srcId="{18733054-C4DB-0647-BC03-E9F39C71B6AC}" destId="{456E2E74-1472-114B-A4FE-53298ED51982}" srcOrd="0" destOrd="0" presId="urn:microsoft.com/office/officeart/2005/8/layout/orgChart1"/>
    <dgm:cxn modelId="{56E854B9-2FF2-4D42-BF8A-DEAAAF4B9AC2}" type="presOf" srcId="{EE6B6226-5900-AE41-8D02-F7B886749369}" destId="{34422388-5A32-A34F-8B0B-90BA85F7CCC4}" srcOrd="0" destOrd="0" presId="urn:microsoft.com/office/officeart/2005/8/layout/orgChart1"/>
    <dgm:cxn modelId="{2DDB3216-78BB-7C42-90E1-C13D025AB845}" type="presOf" srcId="{57CFA286-B1A9-3A45-910F-2124D5AE9E5C}" destId="{D2700E67-0845-4444-8E5E-C001C5C68862}" srcOrd="0" destOrd="0" presId="urn:microsoft.com/office/officeart/2005/8/layout/orgChart1"/>
    <dgm:cxn modelId="{ACF21172-22E8-E74E-937F-98A6830BF6B0}" type="presOf" srcId="{846B1DC5-3CA9-6343-8BA7-AB4E0AD1A163}" destId="{6B63C4E7-C6D1-4345-818E-3CC107E7A16E}" srcOrd="0" destOrd="0" presId="urn:microsoft.com/office/officeart/2005/8/layout/orgChart1"/>
    <dgm:cxn modelId="{1BF3FC33-F2CF-3C4D-8237-F1301C8DC81C}" srcId="{846B1DC5-3CA9-6343-8BA7-AB4E0AD1A163}" destId="{69D23AD5-897A-0144-A8F0-B7CA26D867AE}" srcOrd="0" destOrd="0" parTransId="{873EA565-3B01-BC47-9DBF-6C1DC990BC8A}" sibTransId="{395EF549-95E4-3E46-938F-EF60FA8FFFE1}"/>
    <dgm:cxn modelId="{4DB7214B-6055-EC48-A60D-AE9A939A4CB2}" srcId="{69D23AD5-897A-0144-A8F0-B7CA26D867AE}" destId="{344CD7A9-1FBD-004A-86B1-C0401CC0BEAF}" srcOrd="2" destOrd="0" parTransId="{57CFA286-B1A9-3A45-910F-2124D5AE9E5C}" sibTransId="{F07E52FF-6975-054C-9610-6920FDE828DE}"/>
    <dgm:cxn modelId="{38C9E653-E9FF-6F43-9419-2F458EDE82C2}" type="presOf" srcId="{18733054-C4DB-0647-BC03-E9F39C71B6AC}" destId="{49D4C38E-2244-084B-8E1E-5ADCD462E11B}" srcOrd="1" destOrd="0" presId="urn:microsoft.com/office/officeart/2005/8/layout/orgChart1"/>
    <dgm:cxn modelId="{58C3FBB7-003D-2847-B130-F7A65C8B98DB}" type="presOf" srcId="{344CD7A9-1FBD-004A-86B1-C0401CC0BEAF}" destId="{65376CA7-7D07-6243-BBA1-3B38AD8A003E}" srcOrd="0" destOrd="0" presId="urn:microsoft.com/office/officeart/2005/8/layout/orgChart1"/>
    <dgm:cxn modelId="{189C60F3-03EE-AF4E-8AB6-89889F134C2A}" srcId="{69D23AD5-897A-0144-A8F0-B7CA26D867AE}" destId="{5574183B-A670-BC43-B3D7-E1E1B117566C}" srcOrd="0" destOrd="0" parTransId="{1C490B42-C802-DE47-8051-C168914100FC}" sibTransId="{98269437-B568-B242-AFDA-9B306276851E}"/>
    <dgm:cxn modelId="{4505980F-19A4-234E-9021-06DD9709C229}" type="presOf" srcId="{69D23AD5-897A-0144-A8F0-B7CA26D867AE}" destId="{50DFADE5-382A-4649-B274-A956D0DD4F94}" srcOrd="1" destOrd="0" presId="urn:microsoft.com/office/officeart/2005/8/layout/orgChart1"/>
    <dgm:cxn modelId="{A2065801-F133-4B47-B245-F84E4468EB65}" type="presOf" srcId="{5574183B-A670-BC43-B3D7-E1E1B117566C}" destId="{FA50A131-6F02-364F-9CB6-6C56AA69A981}" srcOrd="1" destOrd="0" presId="urn:microsoft.com/office/officeart/2005/8/layout/orgChart1"/>
    <dgm:cxn modelId="{BB34FF6C-23E5-0B47-8D83-B9CB15AC25B1}" type="presParOf" srcId="{6B63C4E7-C6D1-4345-818E-3CC107E7A16E}" destId="{77ECC2F5-6BC6-C741-A834-7DA782410E40}" srcOrd="0" destOrd="0" presId="urn:microsoft.com/office/officeart/2005/8/layout/orgChart1"/>
    <dgm:cxn modelId="{15BBF144-79CA-ED4B-B2A4-DA52D3890FA6}" type="presParOf" srcId="{77ECC2F5-6BC6-C741-A834-7DA782410E40}" destId="{DB736174-61C2-4B4F-B5A0-F209F49E86F0}" srcOrd="0" destOrd="0" presId="urn:microsoft.com/office/officeart/2005/8/layout/orgChart1"/>
    <dgm:cxn modelId="{18EA5284-A4F4-4341-822A-126399ACBFDC}" type="presParOf" srcId="{DB736174-61C2-4B4F-B5A0-F209F49E86F0}" destId="{50857110-94EE-7448-8E7E-8953C276F951}" srcOrd="0" destOrd="0" presId="urn:microsoft.com/office/officeart/2005/8/layout/orgChart1"/>
    <dgm:cxn modelId="{85FB7643-1D4A-194E-B144-D2BE2BBC6FB6}" type="presParOf" srcId="{DB736174-61C2-4B4F-B5A0-F209F49E86F0}" destId="{50DFADE5-382A-4649-B274-A956D0DD4F94}" srcOrd="1" destOrd="0" presId="urn:microsoft.com/office/officeart/2005/8/layout/orgChart1"/>
    <dgm:cxn modelId="{6D47DA3F-2952-9F4D-A893-D8F0B936DB78}" type="presParOf" srcId="{77ECC2F5-6BC6-C741-A834-7DA782410E40}" destId="{CB9687FC-FE1F-5E48-8213-25B1B261A808}" srcOrd="1" destOrd="0" presId="urn:microsoft.com/office/officeart/2005/8/layout/orgChart1"/>
    <dgm:cxn modelId="{0E1DE6CB-BBDA-304C-9EA7-54CC706DA6BB}" type="presParOf" srcId="{CB9687FC-FE1F-5E48-8213-25B1B261A808}" destId="{34422388-5A32-A34F-8B0B-90BA85F7CCC4}" srcOrd="0" destOrd="0" presId="urn:microsoft.com/office/officeart/2005/8/layout/orgChart1"/>
    <dgm:cxn modelId="{D1C8CF7A-3906-E345-AF50-3B93FEE6FE1E}" type="presParOf" srcId="{CB9687FC-FE1F-5E48-8213-25B1B261A808}" destId="{7D5EAD9C-929C-C342-A303-D2C12AE51924}" srcOrd="1" destOrd="0" presId="urn:microsoft.com/office/officeart/2005/8/layout/orgChart1"/>
    <dgm:cxn modelId="{72F86454-8EF2-FA4A-911C-F333F7759324}" type="presParOf" srcId="{7D5EAD9C-929C-C342-A303-D2C12AE51924}" destId="{7673C63D-41C1-074A-B1C2-186380E64B4B}" srcOrd="0" destOrd="0" presId="urn:microsoft.com/office/officeart/2005/8/layout/orgChart1"/>
    <dgm:cxn modelId="{7B08C544-30B4-E740-B8D6-6AAF65CEB165}" type="presParOf" srcId="{7673C63D-41C1-074A-B1C2-186380E64B4B}" destId="{628C1BC8-18C1-3340-918F-DFDE9AC25EFA}" srcOrd="0" destOrd="0" presId="urn:microsoft.com/office/officeart/2005/8/layout/orgChart1"/>
    <dgm:cxn modelId="{896B3955-3DC2-4A41-AA4D-C685165AAB8C}" type="presParOf" srcId="{7673C63D-41C1-074A-B1C2-186380E64B4B}" destId="{9BF4AF9C-57E8-664D-8592-84245ED5C0A2}" srcOrd="1" destOrd="0" presId="urn:microsoft.com/office/officeart/2005/8/layout/orgChart1"/>
    <dgm:cxn modelId="{3926A437-7A00-E04B-AD6E-A2C71CC96F66}" type="presParOf" srcId="{7D5EAD9C-929C-C342-A303-D2C12AE51924}" destId="{D7E6F9AD-ED25-CA46-9DEC-122BF7F6B059}" srcOrd="1" destOrd="0" presId="urn:microsoft.com/office/officeart/2005/8/layout/orgChart1"/>
    <dgm:cxn modelId="{4234F46A-C1EF-E34A-A95E-F41A4A91D9C4}" type="presParOf" srcId="{7D5EAD9C-929C-C342-A303-D2C12AE51924}" destId="{AAE612D4-7DA6-884F-9230-B309F673ACD9}" srcOrd="2" destOrd="0" presId="urn:microsoft.com/office/officeart/2005/8/layout/orgChart1"/>
    <dgm:cxn modelId="{449A6CC8-50E3-6042-90C1-A4A0DB46682E}" type="presParOf" srcId="{CB9687FC-FE1F-5E48-8213-25B1B261A808}" destId="{D2700E67-0845-4444-8E5E-C001C5C68862}" srcOrd="2" destOrd="0" presId="urn:microsoft.com/office/officeart/2005/8/layout/orgChart1"/>
    <dgm:cxn modelId="{14AC1F47-2425-3743-8C76-0D0779AB29F8}" type="presParOf" srcId="{CB9687FC-FE1F-5E48-8213-25B1B261A808}" destId="{839E90BF-0160-5A47-8788-8F90479CA0FB}" srcOrd="3" destOrd="0" presId="urn:microsoft.com/office/officeart/2005/8/layout/orgChart1"/>
    <dgm:cxn modelId="{4A16A9B4-80D2-5D43-BEFA-5F822ECB4BFA}" type="presParOf" srcId="{839E90BF-0160-5A47-8788-8F90479CA0FB}" destId="{784ACA78-94A5-2840-9C24-EE5BD55A57D5}" srcOrd="0" destOrd="0" presId="urn:microsoft.com/office/officeart/2005/8/layout/orgChart1"/>
    <dgm:cxn modelId="{15B8E174-42D5-4545-AE4B-5E5988FD068F}" type="presParOf" srcId="{784ACA78-94A5-2840-9C24-EE5BD55A57D5}" destId="{65376CA7-7D07-6243-BBA1-3B38AD8A003E}" srcOrd="0" destOrd="0" presId="urn:microsoft.com/office/officeart/2005/8/layout/orgChart1"/>
    <dgm:cxn modelId="{DFB10A36-E362-D740-9270-69CC32379E78}" type="presParOf" srcId="{784ACA78-94A5-2840-9C24-EE5BD55A57D5}" destId="{2C6D54B6-E5C3-EC41-A956-1DF57D61A71E}" srcOrd="1" destOrd="0" presId="urn:microsoft.com/office/officeart/2005/8/layout/orgChart1"/>
    <dgm:cxn modelId="{F282486B-507F-614D-AB42-96808FFFB86F}" type="presParOf" srcId="{839E90BF-0160-5A47-8788-8F90479CA0FB}" destId="{A998B6DC-D9FE-9D42-9F80-109A1E825652}" srcOrd="1" destOrd="0" presId="urn:microsoft.com/office/officeart/2005/8/layout/orgChart1"/>
    <dgm:cxn modelId="{51F45BAE-BA32-E24E-B6B6-9DF72C1028A5}" type="presParOf" srcId="{839E90BF-0160-5A47-8788-8F90479CA0FB}" destId="{7DAF3BEC-3C73-A445-9F15-3AA90EA80568}" srcOrd="2" destOrd="0" presId="urn:microsoft.com/office/officeart/2005/8/layout/orgChart1"/>
    <dgm:cxn modelId="{B86BEFE7-A83D-394E-B301-ADAE1C73FCA3}" type="presParOf" srcId="{CB9687FC-FE1F-5E48-8213-25B1B261A808}" destId="{870D727A-80AA-0D4F-8BE0-AA36D775E6B4}" srcOrd="4" destOrd="0" presId="urn:microsoft.com/office/officeart/2005/8/layout/orgChart1"/>
    <dgm:cxn modelId="{69FC3DC3-2795-DB4C-9D4D-A20D569031ED}" type="presParOf" srcId="{CB9687FC-FE1F-5E48-8213-25B1B261A808}" destId="{F0B41104-F3BA-C449-99E5-F53E49416EAE}" srcOrd="5" destOrd="0" presId="urn:microsoft.com/office/officeart/2005/8/layout/orgChart1"/>
    <dgm:cxn modelId="{BAD89818-8F62-DD46-BEEC-CB87DD27FE53}" type="presParOf" srcId="{F0B41104-F3BA-C449-99E5-F53E49416EAE}" destId="{85031DA5-5180-C24B-842E-EED1ED8DB7F5}" srcOrd="0" destOrd="0" presId="urn:microsoft.com/office/officeart/2005/8/layout/orgChart1"/>
    <dgm:cxn modelId="{B6258888-3B1B-644C-ADA0-965A870BDCEB}" type="presParOf" srcId="{85031DA5-5180-C24B-842E-EED1ED8DB7F5}" destId="{456E2E74-1472-114B-A4FE-53298ED51982}" srcOrd="0" destOrd="0" presId="urn:microsoft.com/office/officeart/2005/8/layout/orgChart1"/>
    <dgm:cxn modelId="{D60985DC-027A-0E41-A0D1-0322EAEC5FA7}" type="presParOf" srcId="{85031DA5-5180-C24B-842E-EED1ED8DB7F5}" destId="{49D4C38E-2244-084B-8E1E-5ADCD462E11B}" srcOrd="1" destOrd="0" presId="urn:microsoft.com/office/officeart/2005/8/layout/orgChart1"/>
    <dgm:cxn modelId="{B8795642-0228-AC43-AE79-D355CEDA1061}" type="presParOf" srcId="{F0B41104-F3BA-C449-99E5-F53E49416EAE}" destId="{6F6ABDD6-8AE9-B547-8FFA-4A40B013A3FD}" srcOrd="1" destOrd="0" presId="urn:microsoft.com/office/officeart/2005/8/layout/orgChart1"/>
    <dgm:cxn modelId="{E01D9734-B4A1-9A4B-964B-E5FC98206DC3}" type="presParOf" srcId="{F0B41104-F3BA-C449-99E5-F53E49416EAE}" destId="{706551F6-D960-7C4F-9B50-A75CD551E523}" srcOrd="2" destOrd="0" presId="urn:microsoft.com/office/officeart/2005/8/layout/orgChart1"/>
    <dgm:cxn modelId="{D2188E2A-285E-6648-87D6-D8FDB38D4B76}" type="presParOf" srcId="{77ECC2F5-6BC6-C741-A834-7DA782410E40}" destId="{0502255D-62D7-4541-9DFD-B4A74358C5B3}" srcOrd="2" destOrd="0" presId="urn:microsoft.com/office/officeart/2005/8/layout/orgChart1"/>
    <dgm:cxn modelId="{AF68C26C-835E-4441-81DE-8D31DF80E507}" type="presParOf" srcId="{0502255D-62D7-4541-9DFD-B4A74358C5B3}" destId="{23F4CA3B-8AD1-4440-B60D-34D074DFF0E9}" srcOrd="0" destOrd="0" presId="urn:microsoft.com/office/officeart/2005/8/layout/orgChart1"/>
    <dgm:cxn modelId="{30482556-833E-C943-A0C8-ABB01D87BF36}" type="presParOf" srcId="{0502255D-62D7-4541-9DFD-B4A74358C5B3}" destId="{EFE6ADF8-CC74-534C-8046-4F1A89523703}" srcOrd="1" destOrd="0" presId="urn:microsoft.com/office/officeart/2005/8/layout/orgChart1"/>
    <dgm:cxn modelId="{7BD178B3-F3EE-4341-9BB2-67C2548F0F9A}" type="presParOf" srcId="{EFE6ADF8-CC74-534C-8046-4F1A89523703}" destId="{DFBB28E8-2EED-8044-9E3E-340B4D8C5828}" srcOrd="0" destOrd="0" presId="urn:microsoft.com/office/officeart/2005/8/layout/orgChart1"/>
    <dgm:cxn modelId="{7C86EB07-65E1-8F4C-B173-1AB44E65389E}" type="presParOf" srcId="{DFBB28E8-2EED-8044-9E3E-340B4D8C5828}" destId="{1366AEE9-147D-0D4E-AF58-F659CDC8FC80}" srcOrd="0" destOrd="0" presId="urn:microsoft.com/office/officeart/2005/8/layout/orgChart1"/>
    <dgm:cxn modelId="{A3E2AD02-568F-8C42-8014-6914C5A0288E}" type="presParOf" srcId="{DFBB28E8-2EED-8044-9E3E-340B4D8C5828}" destId="{FA50A131-6F02-364F-9CB6-6C56AA69A981}" srcOrd="1" destOrd="0" presId="urn:microsoft.com/office/officeart/2005/8/layout/orgChart1"/>
    <dgm:cxn modelId="{51887796-ADCD-0D4E-A674-512E54D251C3}" type="presParOf" srcId="{EFE6ADF8-CC74-534C-8046-4F1A89523703}" destId="{68A2204F-81EA-234F-90F9-F4B954A700E4}" srcOrd="1" destOrd="0" presId="urn:microsoft.com/office/officeart/2005/8/layout/orgChart1"/>
    <dgm:cxn modelId="{8D56FB0B-C98F-1246-BCC2-AFC665042C6A}" type="presParOf" srcId="{EFE6ADF8-CC74-534C-8046-4F1A89523703}" destId="{16059674-3877-C743-8B45-2A138AFA69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4CA3B-8AD1-4440-B60D-34D074DFF0E9}">
      <dsp:nvSpPr>
        <dsp:cNvPr id="0" name=""/>
        <dsp:cNvSpPr/>
      </dsp:nvSpPr>
      <dsp:spPr>
        <a:xfrm>
          <a:off x="3334826" y="1060443"/>
          <a:ext cx="277316" cy="987566"/>
        </a:xfrm>
        <a:custGeom>
          <a:avLst/>
          <a:gdLst/>
          <a:ahLst/>
          <a:cxnLst/>
          <a:rect l="0" t="0" r="0" b="0"/>
          <a:pathLst>
            <a:path>
              <a:moveTo>
                <a:pt x="277316" y="0"/>
              </a:moveTo>
              <a:lnTo>
                <a:pt x="277316" y="987566"/>
              </a:lnTo>
              <a:lnTo>
                <a:pt x="0" y="987566"/>
              </a:lnTo>
            </a:path>
          </a:pathLst>
        </a:custGeom>
        <a:noFill/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D727A-80AA-0D4F-8BE0-AA36D775E6B4}">
      <dsp:nvSpPr>
        <dsp:cNvPr id="0" name=""/>
        <dsp:cNvSpPr/>
      </dsp:nvSpPr>
      <dsp:spPr>
        <a:xfrm>
          <a:off x="3612142" y="1060443"/>
          <a:ext cx="2555617" cy="1943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345"/>
              </a:lnTo>
              <a:lnTo>
                <a:pt x="2555617" y="1721345"/>
              </a:lnTo>
              <a:lnTo>
                <a:pt x="2555617" y="1943113"/>
              </a:lnTo>
            </a:path>
          </a:pathLst>
        </a:custGeom>
        <a:noFill/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00E67-0845-4444-8E5E-C001C5C68862}">
      <dsp:nvSpPr>
        <dsp:cNvPr id="0" name=""/>
        <dsp:cNvSpPr/>
      </dsp:nvSpPr>
      <dsp:spPr>
        <a:xfrm>
          <a:off x="3566422" y="1060443"/>
          <a:ext cx="91440" cy="194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3113"/>
              </a:lnTo>
            </a:path>
          </a:pathLst>
        </a:custGeom>
        <a:noFill/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22388-5A32-A34F-8B0B-90BA85F7CCC4}">
      <dsp:nvSpPr>
        <dsp:cNvPr id="0" name=""/>
        <dsp:cNvSpPr/>
      </dsp:nvSpPr>
      <dsp:spPr>
        <a:xfrm>
          <a:off x="1056525" y="1060443"/>
          <a:ext cx="2555617" cy="1943113"/>
        </a:xfrm>
        <a:custGeom>
          <a:avLst/>
          <a:gdLst/>
          <a:ahLst/>
          <a:cxnLst/>
          <a:rect l="0" t="0" r="0" b="0"/>
          <a:pathLst>
            <a:path>
              <a:moveTo>
                <a:pt x="2555617" y="0"/>
              </a:moveTo>
              <a:lnTo>
                <a:pt x="2555617" y="1721345"/>
              </a:lnTo>
              <a:lnTo>
                <a:pt x="0" y="1721345"/>
              </a:lnTo>
              <a:lnTo>
                <a:pt x="0" y="1943113"/>
              </a:lnTo>
            </a:path>
          </a:pathLst>
        </a:custGeom>
        <a:noFill/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57110-94EE-7448-8E7E-8953C276F951}">
      <dsp:nvSpPr>
        <dsp:cNvPr id="0" name=""/>
        <dsp:cNvSpPr/>
      </dsp:nvSpPr>
      <dsp:spPr>
        <a:xfrm>
          <a:off x="2556102" y="4402"/>
          <a:ext cx="2112080" cy="1056040"/>
        </a:xfrm>
        <a:prstGeom prst="rect">
          <a:avLst/>
        </a:prstGeom>
        <a:gradFill rotWithShape="0">
          <a:gsLst>
            <a:gs pos="0">
              <a:schemeClr val="accent4">
                <a:shade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bg1"/>
              </a:solidFill>
            </a:rPr>
            <a:t>Leader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bg1"/>
              </a:solidFill>
            </a:rPr>
            <a:t>Comité de Pilotage</a:t>
          </a:r>
          <a:endParaRPr lang="fr-FR" sz="2100" kern="1200" dirty="0">
            <a:solidFill>
              <a:schemeClr val="bg1"/>
            </a:solidFill>
          </a:endParaRPr>
        </a:p>
      </dsp:txBody>
      <dsp:txXfrm>
        <a:off x="2556102" y="4402"/>
        <a:ext cx="2112080" cy="1056040"/>
      </dsp:txXfrm>
    </dsp:sp>
    <dsp:sp modelId="{628C1BC8-18C1-3340-918F-DFDE9AC25EFA}">
      <dsp:nvSpPr>
        <dsp:cNvPr id="0" name=""/>
        <dsp:cNvSpPr/>
      </dsp:nvSpPr>
      <dsp:spPr>
        <a:xfrm>
          <a:off x="485" y="3003556"/>
          <a:ext cx="2112080" cy="1056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Groupe de Travail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Sous-projet 1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485" y="3003556"/>
        <a:ext cx="2112080" cy="1056040"/>
      </dsp:txXfrm>
    </dsp:sp>
    <dsp:sp modelId="{65376CA7-7D07-6243-BBA1-3B38AD8A003E}">
      <dsp:nvSpPr>
        <dsp:cNvPr id="0" name=""/>
        <dsp:cNvSpPr/>
      </dsp:nvSpPr>
      <dsp:spPr>
        <a:xfrm>
          <a:off x="2556102" y="3003556"/>
          <a:ext cx="2112080" cy="1056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Groupe de Travail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Sous-projet 2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2556102" y="3003556"/>
        <a:ext cx="2112080" cy="1056040"/>
      </dsp:txXfrm>
    </dsp:sp>
    <dsp:sp modelId="{456E2E74-1472-114B-A4FE-53298ED51982}">
      <dsp:nvSpPr>
        <dsp:cNvPr id="0" name=""/>
        <dsp:cNvSpPr/>
      </dsp:nvSpPr>
      <dsp:spPr>
        <a:xfrm>
          <a:off x="5111719" y="3003556"/>
          <a:ext cx="2112080" cy="1056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Groupe de Travail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Sous-projet 3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5111719" y="3003556"/>
        <a:ext cx="2112080" cy="1056040"/>
      </dsp:txXfrm>
    </dsp:sp>
    <dsp:sp modelId="{1366AEE9-147D-0D4E-AF58-F659CDC8FC80}">
      <dsp:nvSpPr>
        <dsp:cNvPr id="0" name=""/>
        <dsp:cNvSpPr/>
      </dsp:nvSpPr>
      <dsp:spPr>
        <a:xfrm>
          <a:off x="1222745" y="1519989"/>
          <a:ext cx="2112080" cy="1056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Sponsor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1222745" y="1519989"/>
        <a:ext cx="2112080" cy="1056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8F6E6-CFED-1B4F-BF47-8B6218DF07B7}" type="datetimeFigureOut">
              <a:rPr lang="en-US" smtClean="0"/>
              <a:pPr/>
              <a:t>09.06.14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E955-0AC8-154B-8A07-4E34DB2D190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31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2D18A-8AD9-4C11-BC60-DA9CADF3D94B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fld id="{0563923D-1FA0-D34E-BFA2-ED54830BA9FD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F90FB-A735-B843-AE2A-D912B27A26A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32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50C85-7CBC-DF45-AB67-8C5666A87AC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79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E2CF2-43FE-AE4A-955F-6DCD68CE338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127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1813" y="304800"/>
            <a:ext cx="7924800" cy="533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533400" y="914400"/>
            <a:ext cx="7924800" cy="5486400"/>
          </a:xfrm>
        </p:spPr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619875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133B03C4-698D-42FA-ABA8-B8A1D473D4C4}" type="datetime1">
              <a:rPr lang="en-US"/>
              <a:pPr/>
              <a:t>09.06.14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52700" y="6477000"/>
            <a:ext cx="4038600" cy="34925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Company Confidential</a:t>
            </a:r>
          </a:p>
          <a:p>
            <a:r>
              <a:rPr lang="fr-CH"/>
              <a:t>© 2005 Kudelski SA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5E7565C-A525-4A8A-9715-64F396C3396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10441-4151-1F48-9ECE-E0B3D3FCB5A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79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988D0-B200-2F43-A2A7-8744D8B95A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27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D9F35-E135-6641-8DDF-61E62220701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07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3028-0249-AC49-8E1A-5BF434549DD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01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9739D-44D4-754A-8DD2-12E15B1E8C2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8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66808-B41B-9942-BC59-1DFF21A3FDC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37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A9646-7256-214C-AFEB-4D42107ACA9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25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210F5-9544-C64C-8BB6-68881D937AB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18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4C5D06-EA74-1E47-9C0F-C8943E7D9E82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hyperlink" Target="http://www.LeLeanManufacturing.com" TargetMode="External"/><Relationship Id="rId5" Type="http://schemas.openxmlformats.org/officeDocument/2006/relationships/image" Target="../media/image3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059113" y="4005064"/>
            <a:ext cx="5833367" cy="832049"/>
          </a:xfrm>
          <a:noFill/>
          <a:ln/>
        </p:spPr>
        <p:txBody>
          <a:bodyPr/>
          <a:lstStyle/>
          <a:p>
            <a:pPr algn="l"/>
            <a:r>
              <a:rPr lang="es-ES" sz="3600" b="1" dirty="0" err="1" smtClean="0">
                <a:solidFill>
                  <a:schemeClr val="tx1">
                    <a:lumMod val="85000"/>
                  </a:schemeClr>
                </a:solidFill>
              </a:rPr>
              <a:t>Vaincre</a:t>
            </a:r>
            <a:r>
              <a:rPr lang="es-ES" sz="3600" b="1" dirty="0" smtClean="0">
                <a:solidFill>
                  <a:schemeClr val="tx1">
                    <a:lumMod val="85000"/>
                  </a:schemeClr>
                </a:solidFill>
              </a:rPr>
              <a:t> la </a:t>
            </a:r>
            <a:r>
              <a:rPr lang="es-ES" sz="3600" b="1" dirty="0" err="1" smtClean="0">
                <a:solidFill>
                  <a:schemeClr val="tx1">
                    <a:lumMod val="85000"/>
                  </a:schemeClr>
                </a:solidFill>
              </a:rPr>
              <a:t>Resistance</a:t>
            </a:r>
            <a:r>
              <a:rPr lang="es-ES" sz="36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s-ES" sz="3600" b="1" dirty="0" err="1" smtClean="0">
                <a:solidFill>
                  <a:schemeClr val="tx1">
                    <a:lumMod val="85000"/>
                  </a:schemeClr>
                </a:solidFill>
              </a:rPr>
              <a:t>au</a:t>
            </a:r>
            <a:r>
              <a:rPr lang="es-ES" sz="36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s-ES" sz="3600" b="1" dirty="0" err="1" smtClean="0">
                <a:solidFill>
                  <a:schemeClr val="tx1">
                    <a:lumMod val="85000"/>
                  </a:schemeClr>
                </a:solidFill>
              </a:rPr>
              <a:t>Changement</a:t>
            </a:r>
            <a:endParaRPr lang="es-ES" sz="36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987824" y="5085184"/>
            <a:ext cx="396081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UY" b="1" dirty="0" smtClean="0">
                <a:solidFill>
                  <a:schemeClr val="bg1"/>
                </a:solidFill>
              </a:rPr>
              <a:t>www.LeLeanManufacturing.com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Lean_logo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6510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 descr="Christoph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04664"/>
            <a:ext cx="2808312" cy="2776216"/>
          </a:xfrm>
          <a:prstGeom prst="rect">
            <a:avLst/>
          </a:prstGeom>
        </p:spPr>
      </p:pic>
      <p:sp>
        <p:nvSpPr>
          <p:cNvPr id="7" name="Rectangle 122"/>
          <p:cNvSpPr>
            <a:spLocks noChangeArrowheads="1"/>
          </p:cNvSpPr>
          <p:nvPr/>
        </p:nvSpPr>
        <p:spPr bwMode="auto">
          <a:xfrm>
            <a:off x="4355976" y="1340768"/>
            <a:ext cx="396081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UY" b="1" dirty="0" smtClean="0">
                <a:solidFill>
                  <a:schemeClr val="bg1"/>
                </a:solidFill>
              </a:rPr>
              <a:t>Christophe Rousseau</a:t>
            </a:r>
          </a:p>
          <a:p>
            <a:r>
              <a:rPr lang="es-UY" dirty="0" err="1" smtClean="0">
                <a:solidFill>
                  <a:schemeClr val="bg1"/>
                </a:solidFill>
              </a:rPr>
              <a:t>Auteur</a:t>
            </a:r>
            <a:r>
              <a:rPr lang="es-UY" dirty="0" smtClean="0">
                <a:solidFill>
                  <a:schemeClr val="bg1"/>
                </a:solidFill>
              </a:rPr>
              <a:t>, </a:t>
            </a:r>
            <a:r>
              <a:rPr lang="es-UY" dirty="0" err="1" smtClean="0">
                <a:solidFill>
                  <a:schemeClr val="bg1"/>
                </a:solidFill>
              </a:rPr>
              <a:t>Blogueur</a:t>
            </a:r>
            <a:r>
              <a:rPr lang="es-UY" dirty="0" smtClean="0">
                <a:solidFill>
                  <a:schemeClr val="bg1"/>
                </a:solidFill>
              </a:rPr>
              <a:t> et </a:t>
            </a:r>
            <a:r>
              <a:rPr lang="es-UY" dirty="0" err="1" smtClean="0">
                <a:solidFill>
                  <a:schemeClr val="bg1"/>
                </a:solidFill>
              </a:rPr>
              <a:t>Expert</a:t>
            </a:r>
            <a:r>
              <a:rPr lang="es-UY" dirty="0" smtClean="0">
                <a:solidFill>
                  <a:schemeClr val="bg1"/>
                </a:solidFill>
              </a:rPr>
              <a:t> en Lean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Comité de pilotage 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fr-CH" dirty="0"/>
              <a:t>Fixe les objectifs</a:t>
            </a:r>
          </a:p>
          <a:p>
            <a:r>
              <a:rPr lang="fr-CH" dirty="0"/>
              <a:t>Alloue les ressources</a:t>
            </a:r>
          </a:p>
          <a:p>
            <a:r>
              <a:rPr lang="fr-CH" dirty="0"/>
              <a:t>Sponsorise les groupes de travail</a:t>
            </a:r>
          </a:p>
          <a:p>
            <a:r>
              <a:rPr lang="fr-CH" dirty="0"/>
              <a:t>Prends en compte les problèmes et décide en conséquence</a:t>
            </a:r>
          </a:p>
          <a:p>
            <a:r>
              <a:rPr lang="fr-CH" dirty="0" smtClean="0"/>
              <a:t>Conduit </a:t>
            </a:r>
            <a:r>
              <a:rPr lang="fr-CH" dirty="0"/>
              <a:t>les audits</a:t>
            </a:r>
          </a:p>
          <a:p>
            <a:r>
              <a:rPr lang="fr-CH" dirty="0"/>
              <a:t>Coach et soutien les groupes de travail</a:t>
            </a:r>
          </a:p>
          <a:p>
            <a:r>
              <a:rPr lang="fr-CH" dirty="0"/>
              <a:t>Forme les leaders aux outils d’analyse et d’investigation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34F7-D86C-4AC0-9AF4-5BCED735B9FD}" type="slidenum">
              <a:rPr lang="en-US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Leader des Groupes de Travail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r>
              <a:rPr lang="fr-CH" dirty="0" smtClean="0"/>
              <a:t>Gère </a:t>
            </a:r>
            <a:r>
              <a:rPr lang="fr-CH" dirty="0"/>
              <a:t>les groupes de travail</a:t>
            </a:r>
          </a:p>
          <a:p>
            <a:r>
              <a:rPr lang="fr-CH" dirty="0"/>
              <a:t>Remontent les </a:t>
            </a:r>
            <a:r>
              <a:rPr lang="fr-CH" dirty="0" smtClean="0"/>
              <a:t>problèmes</a:t>
            </a:r>
            <a:endParaRPr lang="fr-CH" dirty="0"/>
          </a:p>
          <a:p>
            <a:r>
              <a:rPr lang="fr-CH" dirty="0"/>
              <a:t>Reportent les avancements des travaux</a:t>
            </a:r>
          </a:p>
          <a:p>
            <a:r>
              <a:rPr lang="fr-CH" dirty="0"/>
              <a:t>Mettent en place les indicateurs</a:t>
            </a:r>
          </a:p>
          <a:p>
            <a:r>
              <a:rPr lang="fr-CH" dirty="0"/>
              <a:t>Organisent et animent les séance de travail</a:t>
            </a:r>
          </a:p>
          <a:p>
            <a:r>
              <a:rPr lang="fr-CH" dirty="0"/>
              <a:t>Déploient les plans d’actions</a:t>
            </a:r>
          </a:p>
          <a:p>
            <a:r>
              <a:rPr lang="fr-CH" dirty="0"/>
              <a:t>Utilisent les outils d’analyse et d’investigation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57A1-F340-41D8-ACF7-2026044C9E1C}" type="slidenum">
              <a:rPr lang="en-US"/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Sponsor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général, un membre du top management, de la direction</a:t>
            </a:r>
          </a:p>
          <a:p>
            <a:r>
              <a:rPr lang="fr-FR" dirty="0" smtClean="0"/>
              <a:t>Personne que le Leader sollicite en cas de problème, de décision importante</a:t>
            </a:r>
          </a:p>
          <a:p>
            <a:r>
              <a:rPr lang="fr-FR" dirty="0" smtClean="0"/>
              <a:t>Arbitre, </a:t>
            </a:r>
            <a:r>
              <a:rPr lang="fr-FR" smtClean="0"/>
              <a:t>ou médiateur</a:t>
            </a:r>
            <a:endParaRPr lang="fr-FR" dirty="0" smtClean="0"/>
          </a:p>
          <a:p>
            <a:r>
              <a:rPr lang="fr-FR" dirty="0" smtClean="0"/>
              <a:t>Apporte le soutien de la direction aux groupes de travail</a:t>
            </a:r>
          </a:p>
          <a:p>
            <a:r>
              <a:rPr lang="fr-FR" dirty="0" smtClean="0"/>
              <a:t>Montre l’importance du projet</a:t>
            </a:r>
            <a:endParaRPr lang="fr-FR" dirty="0"/>
          </a:p>
        </p:txBody>
      </p:sp>
      <p:pic>
        <p:nvPicPr>
          <p:cNvPr id="4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4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fr-CH" dirty="0"/>
              <a:t>Membres des Groupes de Travail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Participent à toutes les séances de travail de son groupe</a:t>
            </a:r>
          </a:p>
          <a:p>
            <a:r>
              <a:rPr lang="fr-CH" dirty="0"/>
              <a:t>Donnent des idées sur les thèmes du groupe de travail</a:t>
            </a:r>
          </a:p>
          <a:p>
            <a:r>
              <a:rPr lang="fr-CH" dirty="0"/>
              <a:t>Mettent en place les actions décidées</a:t>
            </a:r>
          </a:p>
          <a:p>
            <a:r>
              <a:rPr lang="fr-CH" dirty="0"/>
              <a:t>Reportent les problèmes au leader de son groupe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9C38-3424-4AEA-A443-2DC796609722}" type="slidenum">
              <a:rPr lang="en-US"/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Groupes de Travail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784"/>
            <a:ext cx="8496300" cy="4916016"/>
          </a:xfrm>
        </p:spPr>
        <p:txBody>
          <a:bodyPr/>
          <a:lstStyle/>
          <a:p>
            <a:r>
              <a:rPr lang="fr-CH" dirty="0"/>
              <a:t>Moyens </a:t>
            </a:r>
          </a:p>
          <a:p>
            <a:pPr lvl="1"/>
            <a:r>
              <a:rPr lang="fr-CH" dirty="0"/>
              <a:t>Meeting </a:t>
            </a:r>
            <a:r>
              <a:rPr lang="fr-CH" dirty="0" smtClean="0"/>
              <a:t>Comité de pilotage+ </a:t>
            </a:r>
            <a:r>
              <a:rPr lang="fr-CH" dirty="0"/>
              <a:t>leaders 	</a:t>
            </a:r>
            <a:r>
              <a:rPr lang="fr-CH" dirty="0" smtClean="0"/>
              <a:t>1x/</a:t>
            </a:r>
            <a:r>
              <a:rPr lang="fr-CH" dirty="0" err="1" smtClean="0"/>
              <a:t>sem</a:t>
            </a:r>
            <a:endParaRPr lang="fr-CH" dirty="0"/>
          </a:p>
          <a:p>
            <a:pPr lvl="1"/>
            <a:r>
              <a:rPr lang="fr-CH" dirty="0"/>
              <a:t>Audits secteurs				</a:t>
            </a:r>
            <a:r>
              <a:rPr lang="fr-CH" dirty="0" smtClean="0"/>
              <a:t>1x/</a:t>
            </a:r>
            <a:r>
              <a:rPr lang="fr-CH" dirty="0" err="1" smtClean="0"/>
              <a:t>sem</a:t>
            </a:r>
            <a:endParaRPr lang="fr-CH" dirty="0"/>
          </a:p>
          <a:p>
            <a:pPr lvl="1"/>
            <a:r>
              <a:rPr lang="fr-CH" dirty="0"/>
              <a:t>Séance de travail pour chaque GT	1 à 2x/</a:t>
            </a:r>
            <a:r>
              <a:rPr lang="fr-CH" dirty="0" err="1"/>
              <a:t>week</a:t>
            </a:r>
            <a:endParaRPr lang="fr-CH" dirty="0"/>
          </a:p>
          <a:p>
            <a:pPr lvl="1"/>
            <a:r>
              <a:rPr lang="fr-CH" dirty="0"/>
              <a:t>Rapport activité GT hebdo</a:t>
            </a:r>
          </a:p>
          <a:p>
            <a:pPr lvl="1"/>
            <a:r>
              <a:rPr lang="fr-CH" dirty="0"/>
              <a:t>Plan d’action hebdo par GT</a:t>
            </a:r>
          </a:p>
          <a:p>
            <a:pPr lvl="1"/>
            <a:r>
              <a:rPr lang="fr-CH" dirty="0" smtClean="0"/>
              <a:t>Indicateur </a:t>
            </a:r>
            <a:r>
              <a:rPr lang="fr-CH" dirty="0"/>
              <a:t>à mettre en place</a:t>
            </a:r>
          </a:p>
          <a:p>
            <a:pPr lvl="1"/>
            <a:r>
              <a:rPr lang="fr-CH" dirty="0"/>
              <a:t>Affichage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8391-952B-4657-9A7A-E0A12C68B697}" type="slidenum">
              <a:rPr lang="en-US"/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475"/>
            <a:ext cx="8229600" cy="5937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Trebuchet MS" charset="0"/>
              </a:rPr>
              <a:t>BRAVO!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Trebuchet MS" charset="0"/>
              </a:rPr>
              <a:t>!!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z="2800" dirty="0" err="1"/>
              <a:t>V</a:t>
            </a:r>
            <a:r>
              <a:rPr lang="en-US" sz="2800" dirty="0" err="1" smtClean="0"/>
              <a:t>ous</a:t>
            </a:r>
            <a:r>
              <a:rPr lang="en-US" sz="2800" dirty="0" smtClean="0"/>
              <a:t> </a:t>
            </a:r>
            <a:r>
              <a:rPr lang="en-US" sz="2800" dirty="0" err="1" smtClean="0"/>
              <a:t>avez</a:t>
            </a:r>
            <a:r>
              <a:rPr lang="en-US" sz="2800" dirty="0" smtClean="0"/>
              <a:t> </a:t>
            </a:r>
            <a:r>
              <a:rPr lang="en-US" sz="2800" dirty="0" err="1" smtClean="0"/>
              <a:t>terminé</a:t>
            </a:r>
            <a:r>
              <a:rPr lang="en-US" sz="2800" dirty="0" smtClean="0"/>
              <a:t> la formation.</a:t>
            </a:r>
          </a:p>
          <a:p>
            <a:r>
              <a:rPr lang="en-US" sz="2800" dirty="0" err="1" smtClean="0"/>
              <a:t>Téléchargez</a:t>
            </a:r>
            <a:r>
              <a:rPr lang="en-US" sz="2800" dirty="0" smtClean="0"/>
              <a:t> le </a:t>
            </a:r>
            <a:r>
              <a:rPr lang="en-US" sz="2800" dirty="0" err="1" smtClean="0"/>
              <a:t>fichier</a:t>
            </a:r>
            <a:r>
              <a:rPr lang="en-US" sz="2800" dirty="0" smtClean="0"/>
              <a:t> </a:t>
            </a:r>
            <a:r>
              <a:rPr lang="en-US" sz="2800" dirty="0" err="1" smtClean="0"/>
              <a:t>powerpoint</a:t>
            </a:r>
            <a:r>
              <a:rPr lang="en-US" sz="2800" dirty="0" smtClean="0"/>
              <a:t>, </a:t>
            </a:r>
            <a:r>
              <a:rPr lang="en-US" sz="2800" dirty="0" err="1" smtClean="0"/>
              <a:t>adaptez</a:t>
            </a:r>
            <a:r>
              <a:rPr lang="en-US" sz="2800" dirty="0" smtClean="0"/>
              <a:t>-le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votre</a:t>
            </a:r>
            <a:r>
              <a:rPr lang="en-US" sz="2800" dirty="0" smtClean="0"/>
              <a:t> </a:t>
            </a:r>
            <a:r>
              <a:rPr lang="en-US" sz="2800" dirty="0" err="1" smtClean="0"/>
              <a:t>entreprise</a:t>
            </a:r>
            <a:r>
              <a:rPr lang="en-US" sz="2800" dirty="0" smtClean="0"/>
              <a:t> (logo, </a:t>
            </a:r>
            <a:r>
              <a:rPr lang="en-US" sz="2800" dirty="0" err="1" smtClean="0"/>
              <a:t>terminologie</a:t>
            </a:r>
            <a:r>
              <a:rPr lang="en-US" sz="2800" dirty="0" smtClean="0"/>
              <a:t>…) et </a:t>
            </a:r>
            <a:r>
              <a:rPr lang="en-US" sz="2800" dirty="0" err="1" smtClean="0"/>
              <a:t>formez</a:t>
            </a:r>
            <a:r>
              <a:rPr lang="en-US" sz="2800" dirty="0" smtClean="0"/>
              <a:t> </a:t>
            </a:r>
            <a:r>
              <a:rPr lang="en-US" sz="2800" dirty="0" err="1" smtClean="0"/>
              <a:t>vos</a:t>
            </a:r>
            <a:r>
              <a:rPr lang="en-US" sz="2800" dirty="0" smtClean="0"/>
              <a:t> </a:t>
            </a:r>
            <a:r>
              <a:rPr lang="en-US" sz="2800" dirty="0" err="1" smtClean="0"/>
              <a:t>collaborateurs</a:t>
            </a:r>
            <a:r>
              <a:rPr lang="en-US" sz="2800" dirty="0" smtClean="0"/>
              <a:t>, </a:t>
            </a:r>
            <a:r>
              <a:rPr lang="en-US" sz="2800" dirty="0" err="1" smtClean="0"/>
              <a:t>vos</a:t>
            </a:r>
            <a:r>
              <a:rPr lang="en-US" sz="2800" dirty="0" smtClean="0"/>
              <a:t> managers…</a:t>
            </a:r>
          </a:p>
          <a:p>
            <a:r>
              <a:rPr lang="en-US" sz="2800" dirty="0" err="1" smtClean="0"/>
              <a:t>Visitez</a:t>
            </a:r>
            <a:r>
              <a:rPr lang="en-US" sz="2800" dirty="0" smtClean="0"/>
              <a:t> LLM (</a:t>
            </a:r>
            <a:r>
              <a:rPr lang="en-US" sz="2800" dirty="0" smtClean="0">
                <a:hlinkClick r:id="rId4"/>
              </a:rPr>
              <a:t>www.LeLeanManufacturing.com</a:t>
            </a:r>
            <a:r>
              <a:rPr lang="en-US" sz="2800" dirty="0" smtClean="0"/>
              <a:t>) pour plus </a:t>
            </a:r>
            <a:r>
              <a:rPr lang="en-US" sz="2800" dirty="0" err="1" smtClean="0"/>
              <a:t>d’informations</a:t>
            </a:r>
            <a:r>
              <a:rPr lang="en-US" sz="2800" dirty="0" smtClean="0"/>
              <a:t> </a:t>
            </a:r>
            <a:r>
              <a:rPr lang="en-US" sz="2800" dirty="0" err="1" smtClean="0"/>
              <a:t>sur</a:t>
            </a:r>
            <a:r>
              <a:rPr lang="en-US" sz="2800" dirty="0" smtClean="0"/>
              <a:t> le Lean Manufacturing.</a:t>
            </a:r>
          </a:p>
          <a:p>
            <a:endParaRPr lang="en-US" sz="2800" dirty="0" smtClean="0"/>
          </a:p>
          <a:p>
            <a:r>
              <a:rPr lang="en-US" sz="2800" dirty="0"/>
              <a:t>Laissez des </a:t>
            </a:r>
            <a:r>
              <a:rPr lang="en-US" sz="2800" dirty="0" err="1" smtClean="0"/>
              <a:t>commentaires</a:t>
            </a:r>
            <a:r>
              <a:rPr lang="en-US" sz="2800" dirty="0" smtClean="0"/>
              <a:t>, </a:t>
            </a:r>
            <a:r>
              <a:rPr lang="en-US" sz="2800" dirty="0" err="1" smtClean="0"/>
              <a:t>posez</a:t>
            </a:r>
            <a:r>
              <a:rPr lang="en-US" sz="2800" dirty="0" smtClean="0"/>
              <a:t> des questions et </a:t>
            </a:r>
            <a:r>
              <a:rPr lang="en-US" sz="2800" dirty="0" err="1" smtClean="0"/>
              <a:t>partagez</a:t>
            </a:r>
            <a:r>
              <a:rPr lang="en-US" sz="2800" dirty="0" smtClean="0"/>
              <a:t>…</a:t>
            </a:r>
            <a:endParaRPr lang="en-US" sz="2800" dirty="0"/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248400" y="4147"/>
            <a:ext cx="2895600" cy="33337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www.LeLeanManufacturing.com</a:t>
            </a:r>
            <a:endParaRPr lang="es-ES" dirty="0"/>
          </a:p>
        </p:txBody>
      </p:sp>
      <p:pic>
        <p:nvPicPr>
          <p:cNvPr id="4" name="Picture 3" descr="Lean_logo.png"/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877272"/>
            <a:ext cx="1080121" cy="10801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82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 secret pour </a:t>
            </a:r>
            <a:r>
              <a:rPr lang="en-US" dirty="0" err="1" smtClean="0"/>
              <a:t>réussir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déployer</a:t>
            </a:r>
            <a:r>
              <a:rPr lang="en-US" dirty="0" smtClean="0"/>
              <a:t> </a:t>
            </a:r>
            <a:r>
              <a:rPr lang="en-US" dirty="0" smtClean="0"/>
              <a:t>UN </a:t>
            </a:r>
            <a:r>
              <a:rPr lang="en-US" dirty="0" smtClean="0"/>
              <a:t>PROJET?</a:t>
            </a:r>
            <a:endParaRPr lang="fr-CH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www.LeLeanManufacturing.com</a:t>
            </a:r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66B1-5D95-A84B-B76E-9182D90F246B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5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chrousse\Pictures\Working_Together_Teamwork_Puzzle_Conce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476672"/>
            <a:ext cx="388843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6" name="mmprod_title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04664"/>
            <a:ext cx="9144000" cy="1143000"/>
          </a:xfrm>
        </p:spPr>
        <p:txBody>
          <a:bodyPr lIns="0" tIns="0" rIns="0" bIns="0">
            <a:noAutofit/>
          </a:bodyPr>
          <a:lstStyle/>
          <a:p>
            <a:r>
              <a:rPr lang="fr-CH" sz="4000" dirty="0" smtClean="0"/>
              <a:t>Mon expérience pour assurer </a:t>
            </a:r>
            <a:br>
              <a:rPr lang="fr-CH" sz="4000" dirty="0" smtClean="0"/>
            </a:br>
            <a:r>
              <a:rPr lang="fr-CH" sz="4000" dirty="0" smtClean="0"/>
              <a:t>l’implication de tous …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H" dirty="0" smtClean="0"/>
              <a:t>Constituez des petits groupes de travail de 6-8 personnes.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Tous les acteurs concernés doivent participer, c’est très important!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Mélangez les différents corps de métiers, équipes…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Organisez des séances de Brainstorming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227476" y="-159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www.LeLeanManufacturing.com</a:t>
            </a:r>
            <a:endParaRPr lang="es-ES" dirty="0"/>
          </a:p>
        </p:txBody>
      </p:sp>
      <p:pic>
        <p:nvPicPr>
          <p:cNvPr id="4" name="Picture 5" descr="Lean_logo.png"/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Brainstorming </a:t>
            </a:r>
            <a:r>
              <a:rPr lang="fr-CH" dirty="0" smtClean="0"/>
              <a:t>1</a:t>
            </a:r>
            <a:r>
              <a:rPr lang="fr-CH" dirty="0"/>
              <a:t>		15 min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8840"/>
            <a:ext cx="8280400" cy="3835698"/>
          </a:xfrm>
        </p:spPr>
        <p:txBody>
          <a:bodyPr/>
          <a:lstStyle/>
          <a:p>
            <a:pPr algn="ctr">
              <a:buNone/>
            </a:pPr>
            <a:r>
              <a:rPr lang="fr-CH" sz="4000" dirty="0"/>
              <a:t>Quelles sont vos craintes, </a:t>
            </a:r>
            <a:r>
              <a:rPr lang="fr-CH" sz="4000" dirty="0" smtClean="0"/>
              <a:t>réelles </a:t>
            </a:r>
            <a:r>
              <a:rPr lang="fr-CH" sz="4000" dirty="0"/>
              <a:t>ou imaginaires, concernant la mise en place du </a:t>
            </a:r>
            <a:r>
              <a:rPr lang="fr-CH" sz="4000" dirty="0" smtClean="0"/>
              <a:t>projet </a:t>
            </a:r>
            <a:r>
              <a:rPr lang="fr-CH" sz="4000" dirty="0"/>
              <a:t>dans votre environnement de travail ?</a:t>
            </a:r>
          </a:p>
          <a:p>
            <a:endParaRPr lang="en-US" sz="4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0BF8-3AE6-4E84-BECB-92348F07D733}" type="slidenum">
              <a:rPr lang="en-US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Brainstorming </a:t>
            </a:r>
            <a:r>
              <a:rPr lang="fr-CH" dirty="0" smtClean="0"/>
              <a:t>2</a:t>
            </a:r>
            <a:r>
              <a:rPr lang="fr-CH" dirty="0"/>
              <a:t>		15 min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7924800" cy="4340225"/>
          </a:xfrm>
        </p:spPr>
        <p:txBody>
          <a:bodyPr/>
          <a:lstStyle/>
          <a:p>
            <a:pPr algn="ctr">
              <a:buNone/>
            </a:pPr>
            <a:r>
              <a:rPr lang="fr-CH" sz="4000" dirty="0"/>
              <a:t>Que faut-il faire pour valider vos craintes, c’est-à-dire pour que cela ne marche pas </a:t>
            </a:r>
            <a:r>
              <a:rPr lang="fr-CH" sz="4000" dirty="0" smtClean="0"/>
              <a:t>?</a:t>
            </a:r>
          </a:p>
          <a:p>
            <a:pPr algn="ctr">
              <a:buNone/>
            </a:pPr>
            <a:r>
              <a:rPr lang="fr-CH" sz="4000" dirty="0" smtClean="0"/>
              <a:t>Que faut-il faire pour que le projet soit un échec?</a:t>
            </a:r>
            <a:endParaRPr lang="en-US" sz="4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713F-83AF-4C8E-9F70-51B4449790A3}" type="slidenum">
              <a:rPr lang="en-US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Brainstorming 	</a:t>
            </a:r>
            <a:r>
              <a:rPr lang="fr-CH" dirty="0" smtClean="0"/>
              <a:t>3</a:t>
            </a:r>
            <a:r>
              <a:rPr lang="fr-CH" dirty="0"/>
              <a:t>	15 min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16113"/>
            <a:ext cx="7924800" cy="5486400"/>
          </a:xfrm>
        </p:spPr>
        <p:txBody>
          <a:bodyPr/>
          <a:lstStyle/>
          <a:p>
            <a:pPr algn="ctr">
              <a:buNone/>
            </a:pPr>
            <a:r>
              <a:rPr lang="fr-CH" sz="4000" dirty="0"/>
              <a:t>Que proposez-vous pour que cela marche </a:t>
            </a:r>
            <a:r>
              <a:rPr lang="fr-CH" sz="4000" dirty="0" smtClean="0"/>
              <a:t>?</a:t>
            </a:r>
          </a:p>
          <a:p>
            <a:pPr algn="ctr">
              <a:buNone/>
            </a:pPr>
            <a:r>
              <a:rPr lang="fr-CH" sz="4000" dirty="0" smtClean="0"/>
              <a:t>Que faut-il faire pour que le projet soit un succès?</a:t>
            </a:r>
            <a:endParaRPr lang="en-US" sz="4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6826-B36B-42ED-AFA7-EF06BDF8E894}" type="slidenum">
              <a:rPr lang="en-US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924800" cy="533400"/>
          </a:xfrm>
        </p:spPr>
        <p:txBody>
          <a:bodyPr/>
          <a:lstStyle/>
          <a:p>
            <a:r>
              <a:rPr lang="fr-CH" dirty="0" smtClean="0"/>
              <a:t>Règles d’Or</a:t>
            </a:r>
            <a:r>
              <a:rPr lang="fr-CH" dirty="0"/>
              <a:t>	15 min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24800" cy="5486400"/>
          </a:xfrm>
        </p:spPr>
        <p:txBody>
          <a:bodyPr/>
          <a:lstStyle/>
          <a:p>
            <a:r>
              <a:rPr lang="fr-CH" sz="4000" dirty="0"/>
              <a:t>Suite aux brainstormings précédents, proposer les </a:t>
            </a:r>
            <a:r>
              <a:rPr lang="fr-CH" sz="4000" dirty="0" smtClean="0"/>
              <a:t>règles </a:t>
            </a:r>
            <a:r>
              <a:rPr lang="fr-CH" sz="4000" dirty="0"/>
              <a:t>d’or du </a:t>
            </a:r>
            <a:r>
              <a:rPr lang="fr-CH" sz="4000" dirty="0" smtClean="0"/>
              <a:t>projet</a:t>
            </a:r>
            <a:endParaRPr lang="fr-CH" sz="4000" dirty="0"/>
          </a:p>
          <a:p>
            <a:endParaRPr lang="fr-CH" sz="4000" dirty="0"/>
          </a:p>
          <a:p>
            <a:endParaRPr lang="fr-CH" sz="4000" dirty="0"/>
          </a:p>
          <a:p>
            <a:r>
              <a:rPr lang="fr-CH" sz="4000" dirty="0"/>
              <a:t>Entre 5 et 10 max</a:t>
            </a:r>
            <a:endParaRPr lang="en-US" sz="4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F06A-5FB3-4BD4-BDAD-C21AE04E14EA}" type="slidenum">
              <a:rPr lang="en-US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Règles </a:t>
            </a:r>
            <a:r>
              <a:rPr lang="fr-CH" dirty="0"/>
              <a:t>d’Or		15 min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99"/>
            <a:ext cx="7924800" cy="5126013"/>
          </a:xfrm>
        </p:spPr>
        <p:txBody>
          <a:bodyPr/>
          <a:lstStyle/>
          <a:p>
            <a:r>
              <a:rPr lang="fr-CH" sz="3600" dirty="0"/>
              <a:t>Comment faire respecter ces </a:t>
            </a:r>
            <a:r>
              <a:rPr lang="fr-CH" sz="3600" dirty="0" smtClean="0"/>
              <a:t>règles </a:t>
            </a:r>
            <a:r>
              <a:rPr lang="fr-CH" sz="3600" dirty="0"/>
              <a:t>?</a:t>
            </a:r>
          </a:p>
          <a:p>
            <a:endParaRPr lang="fr-CH" sz="3600" dirty="0"/>
          </a:p>
          <a:p>
            <a:endParaRPr lang="fr-CH" sz="3600" dirty="0"/>
          </a:p>
          <a:p>
            <a:r>
              <a:rPr lang="fr-CH" sz="3600" dirty="0"/>
              <a:t>Gestion du non respect des </a:t>
            </a:r>
            <a:r>
              <a:rPr lang="fr-CH" sz="3600" dirty="0" smtClean="0"/>
              <a:t>règles</a:t>
            </a:r>
            <a:endParaRPr lang="en-US" sz="36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7B-6802-4FD4-88F5-DA0D4F58EC24}" type="slidenum">
              <a:rPr lang="en-US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924800" cy="533400"/>
          </a:xfrm>
        </p:spPr>
        <p:txBody>
          <a:bodyPr/>
          <a:lstStyle/>
          <a:p>
            <a:r>
              <a:rPr lang="fr-CH" dirty="0" smtClean="0"/>
              <a:t>Comité de pilotage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958E-C997-4BB6-803D-684F2EE1D09B}" type="slidenum">
              <a:rPr lang="en-US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 bwMode="auto">
          <a:xfrm>
            <a:off x="6248400" y="4147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www.LeLeanManufacturing.com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5" descr="Lean_log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05264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85330517"/>
              </p:ext>
            </p:extLst>
          </p:nvPr>
        </p:nvGraphicFramePr>
        <p:xfrm>
          <a:off x="899592" y="1417706"/>
          <a:ext cx="722428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304]]&gt;&lt;/SlideID&gt;&lt;/ChangeData&gt;"/>
  <p:tag name="PPSNARRATION" val="44,-1669710569,C:\Documents and Settings\cawoll\My Documents\Personal\Superfactory\Production\Final Slides\5S\5S.ppc"/>
  <p:tag name="MMPROD_PASSDATA" val="&lt;object type=&quot;10050&quot; unique_id=&quot;20149&quot;&gt;&lt;property id=&quot;10020&quot; value=&quot;2&quot;/&gt;&lt;property id=&quot;10191&quot; value=&quot;-1&quot;/&gt;&lt;/object&gt;"/>
  <p:tag name="MMPROD_FAILDATA" val="&lt;object type=&quot;10051&quot; unique_id=&quot;20150&quot;&gt;&lt;property id=&quot;10020&quot; value=&quot;2&quot;/&gt;&lt;property id=&quot;10191&quot; value=&quot;-1&quot;/&gt;&lt;/object&gt;"/>
  <p:tag name="MMPROD_ID" val="20147"/>
  <p:tag name="MMPROD_TYPE" val="10041"/>
  <p:tag name="MMPROD_DATA" val="&lt;property id=&quot;10025&quot; value=&quot;300&quot;/&gt;&lt;property id=&quot;10026&quot; value=&quot;10&quot;/&gt;&lt;property id=&quot;10027&quot; value=&quot;Interaction20147&quot;/&gt;&lt;property id=&quot;10070&quot; value=&quot;Short answer&quot;/&gt;&lt;property id=&quot;10098&quot; value=&quot;Short answer&quot;/&gt;&lt;property id=&quot;10099&quot; value=&quot;255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1&quot;/&gt;&lt;property id=&quot;10178&quot; value=&quot;1&quot;/&gt;&lt;property id=&quot;10182&quot; value=&quot;1&quot;/&gt;&lt;property id=&quot;10186&quot; value=&quot;0&quot;/&gt;"/>
  <p:tag name="MMPROD_COLLECTIONCONTAINERID" val="20000"/>
  <p:tag name="MMPROD_PARENTID" val="100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How can you implement 5S in your organization?]]&gt;&lt;/Text&gt;&lt;FontSize&gt;&lt;![CDATA[31]]&gt;&lt;/FontSize&gt;&lt;Left&gt;&lt;![CDATA[0]]&gt;&lt;/Left&gt;&lt;Top&gt;&lt;![CDATA[0]]&gt;&lt;/Top&gt;&lt;/ChangeData&gt;"/>
  <p:tag name="MMPROD_ID" val="20147"/>
  <p:tag name="MMPROD_ABSOLUTEPOSITIONID" val="1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6,804588762,C:\Documents and Settings\cawoll\My Documents\Personal\Superfactory\Production\Final Slides\Lean Overview\Lean_Overview_v2.ppc"/>
</p:tagLst>
</file>

<file path=ppt/theme/theme1.xml><?xml version="1.0" encoding="utf-8"?>
<a:theme xmlns:a="http://schemas.openxmlformats.org/drawingml/2006/main" name="Diseño predeterminado">
  <a:themeElements>
    <a:clrScheme name="Diseño predeterminad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30540</TotalTime>
  <Words>469</Words>
  <Application>Microsoft Macintosh PowerPoint</Application>
  <PresentationFormat>On-screen Show (4:3)</PresentationFormat>
  <Paragraphs>107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Vaincre la Resistance au Changement</vt:lpstr>
      <vt:lpstr>Le secret pour réussir à déployer UN PROJET?</vt:lpstr>
      <vt:lpstr>Mon expérience pour assurer  l’implication de tous …</vt:lpstr>
      <vt:lpstr>Brainstorming 1  15 min</vt:lpstr>
      <vt:lpstr>Brainstorming 2  15 min</vt:lpstr>
      <vt:lpstr>Brainstorming  3 15 min</vt:lpstr>
      <vt:lpstr>Règles d’Or 15 min</vt:lpstr>
      <vt:lpstr>Règles d’Or  15 min</vt:lpstr>
      <vt:lpstr>Comité de pilotage</vt:lpstr>
      <vt:lpstr>Comité de pilotage </vt:lpstr>
      <vt:lpstr>Leader des Groupes de Travail</vt:lpstr>
      <vt:lpstr>Sponsor</vt:lpstr>
      <vt:lpstr>Membres des Groupes de Travail</vt:lpstr>
      <vt:lpstr>Groupes de Travail</vt:lpstr>
      <vt:lpstr>BRAVO!!!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christophe rousseau</cp:lastModifiedBy>
  <cp:revision>887</cp:revision>
  <dcterms:created xsi:type="dcterms:W3CDTF">2010-05-23T14:28:12Z</dcterms:created>
  <dcterms:modified xsi:type="dcterms:W3CDTF">2014-06-09T09:48:30Z</dcterms:modified>
</cp:coreProperties>
</file>