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0693400" cy="7561263"/>
  <p:notesSz cx="6858000" cy="9144000"/>
  <p:defaultTextStyle>
    <a:defPPr>
      <a:defRPr lang="fr-F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94660"/>
  </p:normalViewPr>
  <p:slideViewPr>
    <p:cSldViewPr>
      <p:cViewPr varScale="1">
        <p:scale>
          <a:sx n="97" d="100"/>
          <a:sy n="97" d="100"/>
        </p:scale>
        <p:origin x="-1608" y="-108"/>
      </p:cViewPr>
      <p:guideLst>
        <p:guide orient="horz" pos="2382"/>
        <p:guide pos="3368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97A69-A253-44C7-BF10-5D2D6D2743FE}" type="datetimeFigureOut">
              <a:rPr lang="fr-FR" smtClean="0"/>
              <a:pPr/>
              <a:t>13/09/2012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77724-2674-43C0-A56C-9A2A98CD125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10396" y="828303"/>
            <a:ext cx="5040000" cy="50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5130396" y="828303"/>
            <a:ext cx="2520000" cy="252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>
            <a:stCxn id="5" idx="2"/>
            <a:endCxn id="5" idx="1"/>
          </p:cNvCxnSpPr>
          <p:nvPr/>
        </p:nvCxnSpPr>
        <p:spPr>
          <a:xfrm flipH="1" flipV="1">
            <a:off x="2610396" y="3348303"/>
            <a:ext cx="252000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8227020" y="169239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8064910" y="486075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034332" y="46606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0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10396" y="828303"/>
            <a:ext cx="5040000" cy="50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/>
          <p:cNvCxnSpPr>
            <a:stCxn id="5" idx="2"/>
          </p:cNvCxnSpPr>
          <p:nvPr/>
        </p:nvCxnSpPr>
        <p:spPr>
          <a:xfrm flipV="1">
            <a:off x="5130396" y="3348303"/>
            <a:ext cx="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5130396" y="828303"/>
            <a:ext cx="252000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610396" y="828303"/>
            <a:ext cx="252000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410596" y="18023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912510" y="378063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890316" y="392464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8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10396" y="828303"/>
            <a:ext cx="5040000" cy="50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" name="Connecteur droit 2"/>
          <p:cNvCxnSpPr>
            <a:stCxn id="5" idx="0"/>
            <a:endCxn id="5" idx="3"/>
          </p:cNvCxnSpPr>
          <p:nvPr/>
        </p:nvCxnSpPr>
        <p:spPr>
          <a:xfrm>
            <a:off x="5130396" y="828303"/>
            <a:ext cx="252000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5" idx="1"/>
            <a:endCxn id="5" idx="2"/>
          </p:cNvCxnSpPr>
          <p:nvPr/>
        </p:nvCxnSpPr>
        <p:spPr>
          <a:xfrm>
            <a:off x="2610396" y="3348303"/>
            <a:ext cx="252000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962324" y="42081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5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856692" y="16881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56692" y="420819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8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10396" y="828303"/>
            <a:ext cx="5040000" cy="50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5130396" y="828303"/>
            <a:ext cx="252000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610396" y="828303"/>
            <a:ext cx="5040000" cy="50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902425" y="428468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902425" y="169239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4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90316" y="428468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5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8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10396" y="828303"/>
            <a:ext cx="5040000" cy="5040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stCxn id="5" idx="1"/>
          </p:cNvCxnSpPr>
          <p:nvPr/>
        </p:nvCxnSpPr>
        <p:spPr>
          <a:xfrm>
            <a:off x="2610396" y="3348303"/>
            <a:ext cx="50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610396" y="828303"/>
            <a:ext cx="5040000" cy="252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8227020" y="169239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962324" y="435669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3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19579" y="20925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5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8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</Words>
  <Application>Microsoft Office PowerPoint</Application>
  <PresentationFormat>Personnalisé</PresentationFormat>
  <Paragraphs>15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Arnaud Hautesserres</dc:creator>
  <cp:lastModifiedBy>Arnaud Hautesserres</cp:lastModifiedBy>
  <cp:revision>11</cp:revision>
  <dcterms:created xsi:type="dcterms:W3CDTF">2012-06-16T20:29:49Z</dcterms:created>
  <dcterms:modified xsi:type="dcterms:W3CDTF">2012-09-13T12:54:11Z</dcterms:modified>
</cp:coreProperties>
</file>